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51206400" cy="36576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00" autoAdjust="0"/>
    <p:restoredTop sz="94660"/>
  </p:normalViewPr>
  <p:slideViewPr>
    <p:cSldViewPr snapToGrid="0" showGuides="1">
      <p:cViewPr varScale="1">
        <p:scale>
          <a:sx n="20" d="100"/>
          <a:sy n="20" d="100"/>
        </p:scale>
        <p:origin x="1620" y="66"/>
      </p:cViewPr>
      <p:guideLst>
        <p:guide orient="horz" pos="4032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914400" cy="9144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175034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99" cy="4183374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065213" y="696913"/>
            <a:ext cx="4879975" cy="34861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Shape 84"/>
          <p:cNvSpPr/>
          <p:nvPr userDrawn="1"/>
        </p:nvSpPr>
        <p:spPr>
          <a:xfrm>
            <a:off x="5" y="0"/>
            <a:ext cx="51206399" cy="5468112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rgbClr val="4D7DA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51206400" cy="36576000"/>
          </a:xfrm>
          <a:prstGeom prst="rect">
            <a:avLst/>
          </a:prstGeom>
          <a:noFill/>
          <a:ln w="1270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2560642" y="1465238"/>
            <a:ext cx="46085125" cy="60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 rot="5400000">
            <a:off x="13533466" y="-2439181"/>
            <a:ext cx="24139477" cy="4608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52600" lvl="0" indent="-711200" algn="l" rtl="0">
              <a:spcBef>
                <a:spcPts val="32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6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798888" lvl="1" indent="-554037" algn="l" rtl="0">
              <a:spcBef>
                <a:spcPts val="28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4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845175" lvl="2" indent="-390525" algn="l" rtl="0">
              <a:spcBef>
                <a:spcPts val="24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8183563" lvl="3" indent="-525463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0521950" lvl="4" indent="-527050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2860167" lvl="5" indent="-528466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5198379" lvl="6" indent="-529879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7536592" lvl="7" indent="-531291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9874804" lvl="8" indent="-532703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 rot="5400000">
            <a:off x="27281294" y="11308084"/>
            <a:ext cx="31208132" cy="115214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3811693" y="213363"/>
            <a:ext cx="31208132" cy="3371088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52600" lvl="0" indent="-711200" algn="l" rtl="0">
              <a:spcBef>
                <a:spcPts val="32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6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798888" lvl="1" indent="-554037" algn="l" rtl="0">
              <a:spcBef>
                <a:spcPts val="28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4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845175" lvl="2" indent="-390525" algn="l" rtl="0">
              <a:spcBef>
                <a:spcPts val="24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8183563" lvl="3" indent="-525463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0521950" lvl="4" indent="-527050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2860167" lvl="5" indent="-528466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5198379" lvl="6" indent="-529879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7536592" lvl="7" indent="-531291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9874804" lvl="8" indent="-532703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3840480" y="11362268"/>
            <a:ext cx="43525440" cy="784013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7680960" y="20726400"/>
            <a:ext cx="35844480" cy="934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28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6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8212" marR="0" lvl="1" indent="-1411" algn="ctr" rtl="0">
              <a:spcBef>
                <a:spcPts val="28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4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4676424" marR="0" lvl="2" indent="-2823" algn="ctr" rtl="0">
              <a:spcBef>
                <a:spcPts val="246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2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7014637" marR="0" lvl="3" indent="-4236" algn="ctr" rtl="0">
              <a:spcBef>
                <a:spcPts val="20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0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9352849" marR="0" lvl="4" indent="-5649" algn="ctr" rtl="0">
              <a:spcBef>
                <a:spcPts val="204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0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1691061" marR="0" lvl="5" indent="-7060" algn="ctr" rtl="0">
              <a:spcBef>
                <a:spcPts val="2040"/>
              </a:spcBef>
              <a:buClr>
                <a:srgbClr val="888888"/>
              </a:buClr>
              <a:buFont typeface="Arial"/>
              <a:buNone/>
              <a:defRPr sz="10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4029272" marR="0" lvl="6" indent="-8472" algn="ctr" rtl="0">
              <a:spcBef>
                <a:spcPts val="2040"/>
              </a:spcBef>
              <a:buClr>
                <a:srgbClr val="888888"/>
              </a:buClr>
              <a:buFont typeface="Arial"/>
              <a:buNone/>
              <a:defRPr sz="10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6367486" marR="0" lvl="7" indent="-9886" algn="ctr" rtl="0">
              <a:spcBef>
                <a:spcPts val="2040"/>
              </a:spcBef>
              <a:buClr>
                <a:srgbClr val="888888"/>
              </a:buClr>
              <a:buFont typeface="Arial"/>
              <a:buNone/>
              <a:defRPr sz="10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705698" marR="0" lvl="8" indent="-11298" algn="ctr" rtl="0">
              <a:spcBef>
                <a:spcPts val="2040"/>
              </a:spcBef>
              <a:buClr>
                <a:srgbClr val="888888"/>
              </a:buClr>
              <a:buFont typeface="Arial"/>
              <a:buNone/>
              <a:defRPr sz="10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2560642" y="1465238"/>
            <a:ext cx="46085125" cy="60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2560642" y="8533642"/>
            <a:ext cx="46085125" cy="2413947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52600" lvl="0" indent="-711200" algn="l" rtl="0">
              <a:spcBef>
                <a:spcPts val="32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6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798888" lvl="1" indent="-554037" algn="l" rtl="0">
              <a:spcBef>
                <a:spcPts val="28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4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845175" lvl="2" indent="-390525" algn="l" rtl="0">
              <a:spcBef>
                <a:spcPts val="24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8183563" lvl="3" indent="-525463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0521950" lvl="4" indent="-527050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2860167" lvl="5" indent="-528466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5198379" lvl="6" indent="-529879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7536592" lvl="7" indent="-531291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9874804" lvl="8" indent="-532703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044953" y="23503470"/>
            <a:ext cx="43525440" cy="7264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 sz="20500" b="1" cap="none"/>
            </a:lvl1pPr>
            <a:lvl2pPr lvl="1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044953" y="15502476"/>
            <a:ext cx="43525440" cy="80009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10200">
                <a:solidFill>
                  <a:srgbClr val="888888"/>
                </a:solidFill>
              </a:defRPr>
            </a:lvl1pPr>
            <a:lvl2pPr marL="2338212" lvl="1" indent="-1411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9200">
                <a:solidFill>
                  <a:srgbClr val="888888"/>
                </a:solidFill>
              </a:defRPr>
            </a:lvl2pPr>
            <a:lvl3pPr marL="4676424" lvl="2" indent="-2823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8200">
                <a:solidFill>
                  <a:srgbClr val="888888"/>
                </a:solidFill>
              </a:defRPr>
            </a:lvl3pPr>
            <a:lvl4pPr marL="7014637" lvl="3" indent="-4236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7200">
                <a:solidFill>
                  <a:srgbClr val="888888"/>
                </a:solidFill>
              </a:defRPr>
            </a:lvl4pPr>
            <a:lvl5pPr marL="9352849" lvl="4" indent="-5649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7200">
                <a:solidFill>
                  <a:srgbClr val="888888"/>
                </a:solidFill>
              </a:defRPr>
            </a:lvl5pPr>
            <a:lvl6pPr marL="11691061" lvl="5" indent="-706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7200">
                <a:solidFill>
                  <a:srgbClr val="888888"/>
                </a:solidFill>
              </a:defRPr>
            </a:lvl6pPr>
            <a:lvl7pPr marL="14029272" lvl="6" indent="-8472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7200">
                <a:solidFill>
                  <a:srgbClr val="888888"/>
                </a:solidFill>
              </a:defRPr>
            </a:lvl7pPr>
            <a:lvl8pPr marL="16367486" lvl="7" indent="-9886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7200">
                <a:solidFill>
                  <a:srgbClr val="888888"/>
                </a:solidFill>
              </a:defRPr>
            </a:lvl8pPr>
            <a:lvl9pPr marL="18705698" lvl="8" indent="-11298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 sz="7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2560642" y="1465238"/>
            <a:ext cx="46085125" cy="60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2560319" y="8534407"/>
            <a:ext cx="22616160" cy="241384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14300"/>
            </a:lvl1pPr>
            <a:lvl2pPr lvl="1" rtl="0">
              <a:spcBef>
                <a:spcPts val="0"/>
              </a:spcBef>
              <a:defRPr sz="12300"/>
            </a:lvl2pPr>
            <a:lvl3pPr lvl="2" rtl="0">
              <a:spcBef>
                <a:spcPts val="0"/>
              </a:spcBef>
              <a:defRPr sz="10200"/>
            </a:lvl3pPr>
            <a:lvl4pPr lvl="3" rtl="0">
              <a:spcBef>
                <a:spcPts val="0"/>
              </a:spcBef>
              <a:defRPr sz="9200"/>
            </a:lvl4pPr>
            <a:lvl5pPr lvl="4" rtl="0">
              <a:spcBef>
                <a:spcPts val="0"/>
              </a:spcBef>
              <a:defRPr sz="9200"/>
            </a:lvl5pPr>
            <a:lvl6pPr lvl="5" rtl="0">
              <a:spcBef>
                <a:spcPts val="0"/>
              </a:spcBef>
              <a:defRPr sz="9200"/>
            </a:lvl6pPr>
            <a:lvl7pPr lvl="6" rtl="0">
              <a:spcBef>
                <a:spcPts val="0"/>
              </a:spcBef>
              <a:defRPr sz="9200"/>
            </a:lvl7pPr>
            <a:lvl8pPr lvl="7" rtl="0">
              <a:spcBef>
                <a:spcPts val="0"/>
              </a:spcBef>
              <a:defRPr sz="9200"/>
            </a:lvl8pPr>
            <a:lvl9pPr lvl="8" rtl="0">
              <a:spcBef>
                <a:spcPts val="0"/>
              </a:spcBef>
              <a:defRPr sz="92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26029920" y="8534407"/>
            <a:ext cx="22616160" cy="2413846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14300"/>
            </a:lvl1pPr>
            <a:lvl2pPr lvl="1" rtl="0">
              <a:spcBef>
                <a:spcPts val="0"/>
              </a:spcBef>
              <a:defRPr sz="12300"/>
            </a:lvl2pPr>
            <a:lvl3pPr lvl="2" rtl="0">
              <a:spcBef>
                <a:spcPts val="0"/>
              </a:spcBef>
              <a:defRPr sz="10200"/>
            </a:lvl3pPr>
            <a:lvl4pPr lvl="3" rtl="0">
              <a:spcBef>
                <a:spcPts val="0"/>
              </a:spcBef>
              <a:defRPr sz="9200"/>
            </a:lvl4pPr>
            <a:lvl5pPr lvl="4" rtl="0">
              <a:spcBef>
                <a:spcPts val="0"/>
              </a:spcBef>
              <a:defRPr sz="9200"/>
            </a:lvl5pPr>
            <a:lvl6pPr lvl="5" rtl="0">
              <a:spcBef>
                <a:spcPts val="0"/>
              </a:spcBef>
              <a:defRPr sz="9200"/>
            </a:lvl6pPr>
            <a:lvl7pPr lvl="6" rtl="0">
              <a:spcBef>
                <a:spcPts val="0"/>
              </a:spcBef>
              <a:defRPr sz="9200"/>
            </a:lvl7pPr>
            <a:lvl8pPr lvl="7" rtl="0">
              <a:spcBef>
                <a:spcPts val="0"/>
              </a:spcBef>
              <a:defRPr sz="9200"/>
            </a:lvl8pPr>
            <a:lvl9pPr lvl="8" rtl="0">
              <a:spcBef>
                <a:spcPts val="0"/>
              </a:spcBef>
              <a:defRPr sz="92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2560642" y="1465238"/>
            <a:ext cx="46085125" cy="60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2560324" y="8187270"/>
            <a:ext cx="22625052" cy="3412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 sz="12300" b="1"/>
            </a:lvl1pPr>
            <a:lvl2pPr marL="2338212" lvl="1" indent="-1411" rtl="0">
              <a:spcBef>
                <a:spcPts val="0"/>
              </a:spcBef>
              <a:buFont typeface="Calibri"/>
              <a:buNone/>
              <a:defRPr sz="10200" b="1"/>
            </a:lvl2pPr>
            <a:lvl3pPr marL="4676424" lvl="2" indent="-2823" rtl="0">
              <a:spcBef>
                <a:spcPts val="0"/>
              </a:spcBef>
              <a:buFont typeface="Calibri"/>
              <a:buNone/>
              <a:defRPr sz="9200" b="1"/>
            </a:lvl3pPr>
            <a:lvl4pPr marL="7014637" lvl="3" indent="-4236" rtl="0">
              <a:spcBef>
                <a:spcPts val="0"/>
              </a:spcBef>
              <a:buFont typeface="Calibri"/>
              <a:buNone/>
              <a:defRPr sz="8200" b="1"/>
            </a:lvl4pPr>
            <a:lvl5pPr marL="9352849" lvl="4" indent="-5649" rtl="0">
              <a:spcBef>
                <a:spcPts val="0"/>
              </a:spcBef>
              <a:buFont typeface="Calibri"/>
              <a:buNone/>
              <a:defRPr sz="8200" b="1"/>
            </a:lvl5pPr>
            <a:lvl6pPr marL="11691061" lvl="5" indent="-7060" rtl="0">
              <a:spcBef>
                <a:spcPts val="0"/>
              </a:spcBef>
              <a:buFont typeface="Calibri"/>
              <a:buNone/>
              <a:defRPr sz="8200" b="1"/>
            </a:lvl6pPr>
            <a:lvl7pPr marL="14029272" lvl="6" indent="-8472" rtl="0">
              <a:spcBef>
                <a:spcPts val="0"/>
              </a:spcBef>
              <a:buFont typeface="Calibri"/>
              <a:buNone/>
              <a:defRPr sz="8200" b="1"/>
            </a:lvl7pPr>
            <a:lvl8pPr marL="16367486" lvl="7" indent="-9886" rtl="0">
              <a:spcBef>
                <a:spcPts val="0"/>
              </a:spcBef>
              <a:buFont typeface="Calibri"/>
              <a:buNone/>
              <a:defRPr sz="8200" b="1"/>
            </a:lvl8pPr>
            <a:lvl9pPr marL="18705698" lvl="8" indent="-11298" rtl="0">
              <a:spcBef>
                <a:spcPts val="0"/>
              </a:spcBef>
              <a:buFont typeface="Calibri"/>
              <a:buNone/>
              <a:defRPr sz="8200" b="1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2560324" y="11599334"/>
            <a:ext cx="22625052" cy="2107353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12300"/>
            </a:lvl1pPr>
            <a:lvl2pPr lvl="1" rtl="0">
              <a:spcBef>
                <a:spcPts val="0"/>
              </a:spcBef>
              <a:defRPr sz="10200"/>
            </a:lvl2pPr>
            <a:lvl3pPr lvl="2" rtl="0">
              <a:spcBef>
                <a:spcPts val="0"/>
              </a:spcBef>
              <a:defRPr sz="9200"/>
            </a:lvl3pPr>
            <a:lvl4pPr lvl="3" rtl="0">
              <a:spcBef>
                <a:spcPts val="0"/>
              </a:spcBef>
              <a:defRPr sz="8200"/>
            </a:lvl4pPr>
            <a:lvl5pPr lvl="4" rtl="0">
              <a:spcBef>
                <a:spcPts val="0"/>
              </a:spcBef>
              <a:defRPr sz="8200"/>
            </a:lvl5pPr>
            <a:lvl6pPr lvl="5" rtl="0">
              <a:spcBef>
                <a:spcPts val="0"/>
              </a:spcBef>
              <a:defRPr sz="8200"/>
            </a:lvl6pPr>
            <a:lvl7pPr lvl="6" rtl="0">
              <a:spcBef>
                <a:spcPts val="0"/>
              </a:spcBef>
              <a:defRPr sz="8200"/>
            </a:lvl7pPr>
            <a:lvl8pPr lvl="7" rtl="0">
              <a:spcBef>
                <a:spcPts val="0"/>
              </a:spcBef>
              <a:defRPr sz="8200"/>
            </a:lvl8pPr>
            <a:lvl9pPr lvl="8" rtl="0">
              <a:spcBef>
                <a:spcPts val="0"/>
              </a:spcBef>
              <a:defRPr sz="82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3"/>
          </p:nvPr>
        </p:nvSpPr>
        <p:spPr>
          <a:xfrm>
            <a:off x="26012143" y="8187270"/>
            <a:ext cx="22633940" cy="3412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 sz="12300" b="1"/>
            </a:lvl1pPr>
            <a:lvl2pPr marL="2338212" lvl="1" indent="-1411" rtl="0">
              <a:spcBef>
                <a:spcPts val="0"/>
              </a:spcBef>
              <a:buFont typeface="Calibri"/>
              <a:buNone/>
              <a:defRPr sz="10200" b="1"/>
            </a:lvl2pPr>
            <a:lvl3pPr marL="4676424" lvl="2" indent="-2823" rtl="0">
              <a:spcBef>
                <a:spcPts val="0"/>
              </a:spcBef>
              <a:buFont typeface="Calibri"/>
              <a:buNone/>
              <a:defRPr sz="9200" b="1"/>
            </a:lvl3pPr>
            <a:lvl4pPr marL="7014637" lvl="3" indent="-4236" rtl="0">
              <a:spcBef>
                <a:spcPts val="0"/>
              </a:spcBef>
              <a:buFont typeface="Calibri"/>
              <a:buNone/>
              <a:defRPr sz="8200" b="1"/>
            </a:lvl4pPr>
            <a:lvl5pPr marL="9352849" lvl="4" indent="-5649" rtl="0">
              <a:spcBef>
                <a:spcPts val="0"/>
              </a:spcBef>
              <a:buFont typeface="Calibri"/>
              <a:buNone/>
              <a:defRPr sz="8200" b="1"/>
            </a:lvl5pPr>
            <a:lvl6pPr marL="11691061" lvl="5" indent="-7060" rtl="0">
              <a:spcBef>
                <a:spcPts val="0"/>
              </a:spcBef>
              <a:buFont typeface="Calibri"/>
              <a:buNone/>
              <a:defRPr sz="8200" b="1"/>
            </a:lvl6pPr>
            <a:lvl7pPr marL="14029272" lvl="6" indent="-8472" rtl="0">
              <a:spcBef>
                <a:spcPts val="0"/>
              </a:spcBef>
              <a:buFont typeface="Calibri"/>
              <a:buNone/>
              <a:defRPr sz="8200" b="1"/>
            </a:lvl7pPr>
            <a:lvl8pPr marL="16367486" lvl="7" indent="-9886" rtl="0">
              <a:spcBef>
                <a:spcPts val="0"/>
              </a:spcBef>
              <a:buFont typeface="Calibri"/>
              <a:buNone/>
              <a:defRPr sz="8200" b="1"/>
            </a:lvl8pPr>
            <a:lvl9pPr marL="18705698" lvl="8" indent="-11298" rtl="0">
              <a:spcBef>
                <a:spcPts val="0"/>
              </a:spcBef>
              <a:buFont typeface="Calibri"/>
              <a:buNone/>
              <a:defRPr sz="8200" b="1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4"/>
          </p:nvPr>
        </p:nvSpPr>
        <p:spPr>
          <a:xfrm>
            <a:off x="26012143" y="11599334"/>
            <a:ext cx="22633940" cy="2107353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12300"/>
            </a:lvl1pPr>
            <a:lvl2pPr lvl="1" rtl="0">
              <a:spcBef>
                <a:spcPts val="0"/>
              </a:spcBef>
              <a:defRPr sz="10200"/>
            </a:lvl2pPr>
            <a:lvl3pPr lvl="2" rtl="0">
              <a:spcBef>
                <a:spcPts val="0"/>
              </a:spcBef>
              <a:defRPr sz="9200"/>
            </a:lvl3pPr>
            <a:lvl4pPr lvl="3" rtl="0">
              <a:spcBef>
                <a:spcPts val="0"/>
              </a:spcBef>
              <a:defRPr sz="8200"/>
            </a:lvl4pPr>
            <a:lvl5pPr lvl="4" rtl="0">
              <a:spcBef>
                <a:spcPts val="0"/>
              </a:spcBef>
              <a:defRPr sz="8200"/>
            </a:lvl5pPr>
            <a:lvl6pPr lvl="5" rtl="0">
              <a:spcBef>
                <a:spcPts val="0"/>
              </a:spcBef>
              <a:defRPr sz="8200"/>
            </a:lvl6pPr>
            <a:lvl7pPr lvl="6" rtl="0">
              <a:spcBef>
                <a:spcPts val="0"/>
              </a:spcBef>
              <a:defRPr sz="8200"/>
            </a:lvl7pPr>
            <a:lvl8pPr lvl="7" rtl="0">
              <a:spcBef>
                <a:spcPts val="0"/>
              </a:spcBef>
              <a:defRPr sz="8200"/>
            </a:lvl8pPr>
            <a:lvl9pPr lvl="8" rtl="0">
              <a:spcBef>
                <a:spcPts val="0"/>
              </a:spcBef>
              <a:defRPr sz="82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2560642" y="1465238"/>
            <a:ext cx="46085125" cy="60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2560328" y="1456266"/>
            <a:ext cx="16846552" cy="619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10200" b="1"/>
            </a:lvl1pPr>
            <a:lvl2pPr lvl="1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20020279" y="1456273"/>
            <a:ext cx="28625799" cy="3121660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16400"/>
            </a:lvl1pPr>
            <a:lvl2pPr lvl="1" rtl="0">
              <a:spcBef>
                <a:spcPts val="0"/>
              </a:spcBef>
              <a:defRPr sz="14300"/>
            </a:lvl2pPr>
            <a:lvl3pPr lvl="2" rtl="0">
              <a:spcBef>
                <a:spcPts val="0"/>
              </a:spcBef>
              <a:defRPr sz="12300"/>
            </a:lvl3pPr>
            <a:lvl4pPr lvl="3" rtl="0">
              <a:spcBef>
                <a:spcPts val="0"/>
              </a:spcBef>
              <a:defRPr sz="10200"/>
            </a:lvl4pPr>
            <a:lvl5pPr lvl="4" rtl="0">
              <a:spcBef>
                <a:spcPts val="0"/>
              </a:spcBef>
              <a:defRPr sz="10200"/>
            </a:lvl5pPr>
            <a:lvl6pPr lvl="5" rtl="0">
              <a:spcBef>
                <a:spcPts val="0"/>
              </a:spcBef>
              <a:defRPr sz="10200"/>
            </a:lvl6pPr>
            <a:lvl7pPr lvl="6" rtl="0">
              <a:spcBef>
                <a:spcPts val="0"/>
              </a:spcBef>
              <a:defRPr sz="10200"/>
            </a:lvl7pPr>
            <a:lvl8pPr lvl="7" rtl="0">
              <a:spcBef>
                <a:spcPts val="0"/>
              </a:spcBef>
              <a:defRPr sz="10200"/>
            </a:lvl8pPr>
            <a:lvl9pPr lvl="8" rtl="0">
              <a:spcBef>
                <a:spcPts val="0"/>
              </a:spcBef>
              <a:defRPr sz="10200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2560328" y="7653872"/>
            <a:ext cx="16846552" cy="250190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 sz="7200"/>
            </a:lvl1pPr>
            <a:lvl2pPr marL="2338212" lvl="1" indent="-1411" rtl="0">
              <a:spcBef>
                <a:spcPts val="0"/>
              </a:spcBef>
              <a:buFont typeface="Calibri"/>
              <a:buNone/>
              <a:defRPr sz="6100"/>
            </a:lvl2pPr>
            <a:lvl3pPr marL="4676424" lvl="2" indent="-2823" rtl="0">
              <a:spcBef>
                <a:spcPts val="0"/>
              </a:spcBef>
              <a:buFont typeface="Calibri"/>
              <a:buNone/>
              <a:defRPr sz="5100"/>
            </a:lvl3pPr>
            <a:lvl4pPr marL="7014637" lvl="3" indent="-4236" rtl="0">
              <a:spcBef>
                <a:spcPts val="0"/>
              </a:spcBef>
              <a:buFont typeface="Calibri"/>
              <a:buNone/>
              <a:defRPr sz="4600"/>
            </a:lvl4pPr>
            <a:lvl5pPr marL="9352849" lvl="4" indent="-5649" rtl="0">
              <a:spcBef>
                <a:spcPts val="0"/>
              </a:spcBef>
              <a:buFont typeface="Calibri"/>
              <a:buNone/>
              <a:defRPr sz="4600"/>
            </a:lvl5pPr>
            <a:lvl6pPr marL="11691061" lvl="5" indent="-7060" rtl="0">
              <a:spcBef>
                <a:spcPts val="0"/>
              </a:spcBef>
              <a:buFont typeface="Calibri"/>
              <a:buNone/>
              <a:defRPr sz="4600"/>
            </a:lvl6pPr>
            <a:lvl7pPr marL="14029272" lvl="6" indent="-8472" rtl="0">
              <a:spcBef>
                <a:spcPts val="0"/>
              </a:spcBef>
              <a:buFont typeface="Calibri"/>
              <a:buNone/>
              <a:defRPr sz="4600"/>
            </a:lvl7pPr>
            <a:lvl8pPr marL="16367486" lvl="7" indent="-9886" rtl="0">
              <a:spcBef>
                <a:spcPts val="0"/>
              </a:spcBef>
              <a:buFont typeface="Calibri"/>
              <a:buNone/>
              <a:defRPr sz="4600"/>
            </a:lvl8pPr>
            <a:lvl9pPr marL="18705698" lvl="8" indent="-11298" rtl="0">
              <a:spcBef>
                <a:spcPts val="0"/>
              </a:spcBef>
              <a:buFont typeface="Calibri"/>
              <a:buNone/>
              <a:defRPr sz="46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10036813" y="25603204"/>
            <a:ext cx="30723838" cy="302260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10200" b="1"/>
            </a:lvl1pPr>
            <a:lvl2pPr lvl="1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rtl="0">
              <a:spcBef>
                <a:spcPts val="0"/>
              </a:spcBef>
              <a:defRPr sz="2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pic" idx="2"/>
          </p:nvPr>
        </p:nvSpPr>
        <p:spPr>
          <a:xfrm>
            <a:off x="10036813" y="3268133"/>
            <a:ext cx="30723838" cy="21945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Calibri"/>
              <a:buNone/>
              <a:defRPr sz="16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8212" marR="0" lvl="1" indent="-141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6424" marR="0" lvl="2" indent="-282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2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4637" marR="0" lvl="3" indent="-423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2849" marR="0" lvl="4" indent="-5649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0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1691061" marR="0" lvl="5" indent="-7060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0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4029272" marR="0" lvl="6" indent="-8472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0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367486" marR="0" lvl="7" indent="-9886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0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705698" marR="0" lvl="8" indent="-11298" algn="l" rtl="0">
              <a:spcBef>
                <a:spcPts val="0"/>
              </a:spcBef>
              <a:buClr>
                <a:schemeClr val="dk1"/>
              </a:buClr>
              <a:buFont typeface="Arial"/>
              <a:buNone/>
              <a:defRPr sz="10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10036813" y="28625806"/>
            <a:ext cx="30723838" cy="429259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Calibri"/>
              <a:buNone/>
              <a:defRPr sz="7200"/>
            </a:lvl1pPr>
            <a:lvl2pPr marL="2338212" lvl="1" indent="-1411" rtl="0">
              <a:spcBef>
                <a:spcPts val="0"/>
              </a:spcBef>
              <a:buFont typeface="Calibri"/>
              <a:buNone/>
              <a:defRPr sz="6100"/>
            </a:lvl2pPr>
            <a:lvl3pPr marL="4676424" lvl="2" indent="-2823" rtl="0">
              <a:spcBef>
                <a:spcPts val="0"/>
              </a:spcBef>
              <a:buFont typeface="Calibri"/>
              <a:buNone/>
              <a:defRPr sz="5100"/>
            </a:lvl3pPr>
            <a:lvl4pPr marL="7014637" lvl="3" indent="-4236" rtl="0">
              <a:spcBef>
                <a:spcPts val="0"/>
              </a:spcBef>
              <a:buFont typeface="Calibri"/>
              <a:buNone/>
              <a:defRPr sz="4600"/>
            </a:lvl4pPr>
            <a:lvl5pPr marL="9352849" lvl="4" indent="-5649" rtl="0">
              <a:spcBef>
                <a:spcPts val="0"/>
              </a:spcBef>
              <a:buFont typeface="Calibri"/>
              <a:buNone/>
              <a:defRPr sz="4600"/>
            </a:lvl5pPr>
            <a:lvl6pPr marL="11691061" lvl="5" indent="-7060" rtl="0">
              <a:spcBef>
                <a:spcPts val="0"/>
              </a:spcBef>
              <a:buFont typeface="Calibri"/>
              <a:buNone/>
              <a:defRPr sz="4600"/>
            </a:lvl6pPr>
            <a:lvl7pPr marL="14029272" lvl="6" indent="-8472" rtl="0">
              <a:spcBef>
                <a:spcPts val="0"/>
              </a:spcBef>
              <a:buFont typeface="Calibri"/>
              <a:buNone/>
              <a:defRPr sz="4600"/>
            </a:lvl7pPr>
            <a:lvl8pPr marL="16367486" lvl="7" indent="-9886" rtl="0">
              <a:spcBef>
                <a:spcPts val="0"/>
              </a:spcBef>
              <a:buFont typeface="Calibri"/>
              <a:buNone/>
              <a:defRPr sz="4600"/>
            </a:lvl8pPr>
            <a:lvl9pPr marL="18705698" lvl="8" indent="-11298" rtl="0">
              <a:spcBef>
                <a:spcPts val="0"/>
              </a:spcBef>
              <a:buFont typeface="Calibri"/>
              <a:buNone/>
              <a:defRPr sz="46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2560642" y="1465238"/>
            <a:ext cx="46085125" cy="609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 sz="22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2560642" y="8533642"/>
            <a:ext cx="46085125" cy="2413947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752600" marR="0" lvl="0" indent="-711200" algn="l" rtl="0">
              <a:spcBef>
                <a:spcPts val="328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3798888" marR="0" lvl="1" indent="-554037" algn="l" rtl="0">
              <a:spcBef>
                <a:spcPts val="28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5845175" marR="0" lvl="2" indent="-390525" algn="l" rtl="0">
              <a:spcBef>
                <a:spcPts val="246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 sz="12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8183563" marR="0" lvl="3" indent="-525463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0521950" marR="0" lvl="4" indent="-527050" algn="l" rtl="0">
              <a:spcBef>
                <a:spcPts val="20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2860167" marR="0" lvl="5" indent="-528466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5198379" marR="0" lvl="6" indent="-529879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7536592" marR="0" lvl="7" indent="-531291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9874804" marR="0" lvl="8" indent="-532703" algn="l" rtl="0">
              <a:spcBef>
                <a:spcPts val="2040"/>
              </a:spcBef>
              <a:buClr>
                <a:schemeClr val="dk1"/>
              </a:buClr>
              <a:buFont typeface="Arial"/>
              <a:buChar char="•"/>
              <a:defRPr sz="10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dt" idx="10"/>
          </p:nvPr>
        </p:nvSpPr>
        <p:spPr>
          <a:xfrm>
            <a:off x="2560642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ftr" idx="11"/>
          </p:nvPr>
        </p:nvSpPr>
        <p:spPr>
          <a:xfrm>
            <a:off x="17495843" y="33901421"/>
            <a:ext cx="16214724" cy="194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336800" marR="0" lvl="1" indent="-1879600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4675188" marR="0" lvl="2" indent="-3760788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7013575" marR="0" lvl="3" indent="-5641975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9351963" marR="0" lvl="4" indent="-7523163" algn="l" rtl="0">
              <a:spcBef>
                <a:spcPts val="0"/>
              </a:spcBef>
              <a:spcAft>
                <a:spcPts val="0"/>
              </a:spcAft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9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ldNum" idx="12"/>
          </p:nvPr>
        </p:nvSpPr>
        <p:spPr>
          <a:xfrm>
            <a:off x="36698243" y="33901421"/>
            <a:ext cx="11947525" cy="1946700"/>
          </a:xfrm>
          <a:prstGeom prst="rect">
            <a:avLst/>
          </a:prstGeom>
          <a:noFill/>
          <a:ln>
            <a:noFill/>
          </a:ln>
        </p:spPr>
        <p:txBody>
          <a:bodyPr lIns="467625" tIns="233800" rIns="467625" bIns="2338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61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61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Shape 86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/>
          <p:nvPr/>
        </p:nvSpPr>
        <p:spPr>
          <a:xfrm>
            <a:off x="5" y="-481095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Shape 88"/>
          <p:cNvSpPr/>
          <p:nvPr/>
        </p:nvSpPr>
        <p:spPr>
          <a:xfrm>
            <a:off x="5" y="-481095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Shape 89"/>
          <p:cNvSpPr/>
          <p:nvPr/>
        </p:nvSpPr>
        <p:spPr>
          <a:xfrm>
            <a:off x="5" y="-481095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Shape 90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Shape 91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Shape 92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Shape 93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Shape 94"/>
          <p:cNvSpPr/>
          <p:nvPr/>
        </p:nvSpPr>
        <p:spPr>
          <a:xfrm>
            <a:off x="5" y="-754052"/>
            <a:ext cx="184730" cy="150810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Shape 96"/>
          <p:cNvSpPr/>
          <p:nvPr/>
        </p:nvSpPr>
        <p:spPr>
          <a:xfrm>
            <a:off x="7360921" y="456700"/>
            <a:ext cx="34472880" cy="459688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7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Title Line 1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7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Title Line 2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6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Author Line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600" dirty="0">
                <a:solidFill>
                  <a:schemeClr val="lt1"/>
                </a:solidFill>
              </a:rPr>
              <a:t>School/Affiliation</a:t>
            </a:r>
            <a:endParaRPr lang="en-US" sz="66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D8348A1-414C-4468-9548-29B2220F02D4}"/>
              </a:ext>
            </a:extLst>
          </p:cNvPr>
          <p:cNvCxnSpPr>
            <a:cxnSpLocks/>
          </p:cNvCxnSpPr>
          <p:nvPr/>
        </p:nvCxnSpPr>
        <p:spPr>
          <a:xfrm>
            <a:off x="12835333" y="6400800"/>
            <a:ext cx="0" cy="29242512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E769DD0-3FE6-45DF-B1B6-999E5BF54E99}"/>
              </a:ext>
            </a:extLst>
          </p:cNvPr>
          <p:cNvCxnSpPr>
            <a:cxnSpLocks/>
          </p:cNvCxnSpPr>
          <p:nvPr/>
        </p:nvCxnSpPr>
        <p:spPr>
          <a:xfrm>
            <a:off x="25567660" y="6466309"/>
            <a:ext cx="35540" cy="29177003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BC295D3-B031-41F0-AA4E-F4F24715DDCE}"/>
              </a:ext>
            </a:extLst>
          </p:cNvPr>
          <p:cNvCxnSpPr>
            <a:cxnSpLocks/>
          </p:cNvCxnSpPr>
          <p:nvPr/>
        </p:nvCxnSpPr>
        <p:spPr>
          <a:xfrm>
            <a:off x="38410823" y="6422088"/>
            <a:ext cx="0" cy="2922122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17D8140-D017-4AEC-AD0E-573EFE348244}"/>
              </a:ext>
            </a:extLst>
          </p:cNvPr>
          <p:cNvSpPr/>
          <p:nvPr/>
        </p:nvSpPr>
        <p:spPr>
          <a:xfrm>
            <a:off x="545915" y="6422088"/>
            <a:ext cx="11655180" cy="11548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9F74C5-D00A-465D-A6E3-4AF04F2C83AA}"/>
              </a:ext>
            </a:extLst>
          </p:cNvPr>
          <p:cNvSpPr txBox="1"/>
          <p:nvPr/>
        </p:nvSpPr>
        <p:spPr>
          <a:xfrm>
            <a:off x="809856" y="6466309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9257020-5B36-47A8-B20F-63DAF75BFCFB}"/>
              </a:ext>
            </a:extLst>
          </p:cNvPr>
          <p:cNvSpPr txBox="1"/>
          <p:nvPr/>
        </p:nvSpPr>
        <p:spPr>
          <a:xfrm>
            <a:off x="854896" y="7833804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2B3B80B-D6BF-4782-9748-25DDC634D441}"/>
              </a:ext>
            </a:extLst>
          </p:cNvPr>
          <p:cNvSpPr/>
          <p:nvPr/>
        </p:nvSpPr>
        <p:spPr>
          <a:xfrm>
            <a:off x="13411555" y="6396713"/>
            <a:ext cx="11655180" cy="11548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107A00BF-57A2-4CC3-BFC2-AB6E4C7434DB}"/>
              </a:ext>
            </a:extLst>
          </p:cNvPr>
          <p:cNvSpPr txBox="1"/>
          <p:nvPr/>
        </p:nvSpPr>
        <p:spPr>
          <a:xfrm>
            <a:off x="13617479" y="6466309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3C10545-E094-4F15-8D53-0F1E75773EC4}"/>
              </a:ext>
            </a:extLst>
          </p:cNvPr>
          <p:cNvSpPr txBox="1"/>
          <p:nvPr/>
        </p:nvSpPr>
        <p:spPr>
          <a:xfrm>
            <a:off x="13617479" y="7833804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B9E90AF-91E8-44EA-8D8B-387CA9632E9E}"/>
              </a:ext>
            </a:extLst>
          </p:cNvPr>
          <p:cNvSpPr/>
          <p:nvPr/>
        </p:nvSpPr>
        <p:spPr>
          <a:xfrm>
            <a:off x="26179421" y="6396713"/>
            <a:ext cx="11655180" cy="11548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0876563-E0B1-47BA-9DBC-4F0C51215412}"/>
              </a:ext>
            </a:extLst>
          </p:cNvPr>
          <p:cNvSpPr txBox="1"/>
          <p:nvPr/>
        </p:nvSpPr>
        <p:spPr>
          <a:xfrm>
            <a:off x="26396438" y="6466309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A994A34-CDA3-4241-AE95-61E09EB16222}"/>
              </a:ext>
            </a:extLst>
          </p:cNvPr>
          <p:cNvSpPr txBox="1"/>
          <p:nvPr/>
        </p:nvSpPr>
        <p:spPr>
          <a:xfrm>
            <a:off x="26404669" y="7833804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1E8F7B0-F7A7-41C6-801B-C0D0EA20EB81}"/>
              </a:ext>
            </a:extLst>
          </p:cNvPr>
          <p:cNvSpPr/>
          <p:nvPr/>
        </p:nvSpPr>
        <p:spPr>
          <a:xfrm>
            <a:off x="38987046" y="6396713"/>
            <a:ext cx="11655180" cy="11548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D80614E-58B2-420F-9799-E7502E262CDE}"/>
              </a:ext>
            </a:extLst>
          </p:cNvPr>
          <p:cNvSpPr txBox="1"/>
          <p:nvPr/>
        </p:nvSpPr>
        <p:spPr>
          <a:xfrm>
            <a:off x="39204061" y="6466309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E9306A9-9283-46ED-A984-A7740CEAB7AB}"/>
              </a:ext>
            </a:extLst>
          </p:cNvPr>
          <p:cNvSpPr txBox="1"/>
          <p:nvPr/>
        </p:nvSpPr>
        <p:spPr>
          <a:xfrm>
            <a:off x="39204061" y="7833804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0290BEE-B00B-4F40-99E8-486692EC5096}"/>
              </a:ext>
            </a:extLst>
          </p:cNvPr>
          <p:cNvSpPr/>
          <p:nvPr/>
        </p:nvSpPr>
        <p:spPr>
          <a:xfrm>
            <a:off x="545915" y="20915382"/>
            <a:ext cx="11655180" cy="11548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2B9D754-01F3-4C27-8F1A-64DB2278E7E9}"/>
              </a:ext>
            </a:extLst>
          </p:cNvPr>
          <p:cNvSpPr txBox="1"/>
          <p:nvPr/>
        </p:nvSpPr>
        <p:spPr>
          <a:xfrm>
            <a:off x="809856" y="20904184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A6D756C-BFF7-446E-B88F-FC07B1F2DB08}"/>
              </a:ext>
            </a:extLst>
          </p:cNvPr>
          <p:cNvSpPr txBox="1"/>
          <p:nvPr/>
        </p:nvSpPr>
        <p:spPr>
          <a:xfrm>
            <a:off x="854896" y="22437934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3938F04-367E-4675-A081-AFC4282C5602}"/>
              </a:ext>
            </a:extLst>
          </p:cNvPr>
          <p:cNvSpPr/>
          <p:nvPr/>
        </p:nvSpPr>
        <p:spPr>
          <a:xfrm>
            <a:off x="13411555" y="20891115"/>
            <a:ext cx="11655180" cy="11548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CC33A91-9687-4409-A95E-72BCA1B8F0B2}"/>
              </a:ext>
            </a:extLst>
          </p:cNvPr>
          <p:cNvSpPr txBox="1"/>
          <p:nvPr/>
        </p:nvSpPr>
        <p:spPr>
          <a:xfrm>
            <a:off x="13617479" y="20942423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9DEA364-95E8-4F65-B4E7-B59A707A2450}"/>
              </a:ext>
            </a:extLst>
          </p:cNvPr>
          <p:cNvSpPr txBox="1"/>
          <p:nvPr/>
        </p:nvSpPr>
        <p:spPr>
          <a:xfrm>
            <a:off x="13617479" y="22401358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9F25DE1-63B7-41FA-9B8F-E9665E086EF3}"/>
              </a:ext>
            </a:extLst>
          </p:cNvPr>
          <p:cNvSpPr/>
          <p:nvPr/>
        </p:nvSpPr>
        <p:spPr>
          <a:xfrm>
            <a:off x="26179421" y="20878013"/>
            <a:ext cx="11655180" cy="11548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E6287F1-6D40-4537-A2FA-BF88A60D9224}"/>
              </a:ext>
            </a:extLst>
          </p:cNvPr>
          <p:cNvSpPr txBox="1"/>
          <p:nvPr/>
        </p:nvSpPr>
        <p:spPr>
          <a:xfrm>
            <a:off x="26396438" y="20947609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32BDBAA-06E3-4C81-B8DE-8FD223D148AD}"/>
              </a:ext>
            </a:extLst>
          </p:cNvPr>
          <p:cNvSpPr txBox="1"/>
          <p:nvPr/>
        </p:nvSpPr>
        <p:spPr>
          <a:xfrm>
            <a:off x="26404669" y="22424287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9DCF54C-78E9-478B-A2A9-C6B599DCD8E5}"/>
              </a:ext>
            </a:extLst>
          </p:cNvPr>
          <p:cNvSpPr/>
          <p:nvPr/>
        </p:nvSpPr>
        <p:spPr>
          <a:xfrm>
            <a:off x="38987046" y="20878013"/>
            <a:ext cx="11655180" cy="11548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C09D6C81-202B-44F2-844E-660BE018FDF7}"/>
              </a:ext>
            </a:extLst>
          </p:cNvPr>
          <p:cNvSpPr txBox="1"/>
          <p:nvPr/>
        </p:nvSpPr>
        <p:spPr>
          <a:xfrm>
            <a:off x="39204061" y="20961257"/>
            <a:ext cx="279435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</a:rPr>
              <a:t>Header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35E0C45-886D-4D2D-B30E-184C1B41959C}"/>
              </a:ext>
            </a:extLst>
          </p:cNvPr>
          <p:cNvSpPr txBox="1"/>
          <p:nvPr/>
        </p:nvSpPr>
        <p:spPr>
          <a:xfrm>
            <a:off x="39204061" y="22396991"/>
            <a:ext cx="109455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Enter body text here.</a:t>
            </a: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6F59972-7D7F-48B9-B3B8-CBD9662308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595" y="711086"/>
            <a:ext cx="5725206" cy="409021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35576" y="1107829"/>
            <a:ext cx="8609432" cy="2869811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59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Carroll</dc:creator>
  <cp:lastModifiedBy>Wendy Hardina</cp:lastModifiedBy>
  <cp:revision>15</cp:revision>
  <dcterms:modified xsi:type="dcterms:W3CDTF">2024-10-08T16:38:08Z</dcterms:modified>
</cp:coreProperties>
</file>